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9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6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43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852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143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678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71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1189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713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3104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303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5331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1BCC3-1BC0-49FC-B1A3-9717F3FA2D8C}" type="datetimeFigureOut">
              <a:rPr lang="de-DE" smtClean="0"/>
              <a:t>18.11.2019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F961C-9FA2-4143-A3F3-A972418DA29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51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9687215"/>
              </p:ext>
            </p:extLst>
          </p:nvPr>
        </p:nvGraphicFramePr>
        <p:xfrm>
          <a:off x="323528" y="1052736"/>
          <a:ext cx="8496944" cy="5322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/>
                  </a:extLst>
                </a:gridCol>
                <a:gridCol w="5328592">
                  <a:extLst>
                    <a:ext uri="{9D8B030D-6E8A-4147-A177-3AD203B41FA5}"/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  <a:ea typeface="Calibri"/>
                          <a:cs typeface="Times New Roman"/>
                        </a:rPr>
                        <a:t>Zeitraum</a:t>
                      </a:r>
                      <a:endParaRPr lang="de-DE" sz="1400" dirty="0">
                        <a:effectLst/>
                        <a:latin typeface="Arial "/>
                        <a:ea typeface="Calibri"/>
                        <a:cs typeface="Times New Roman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smtClean="0">
                          <a:effectLst/>
                          <a:latin typeface="Arial "/>
                        </a:rPr>
                        <a:t>Inhalt</a:t>
                      </a:r>
                      <a:endParaRPr lang="de-DE" sz="1400" smtClean="0">
                        <a:effectLst/>
                        <a:latin typeface="Arial "/>
                      </a:endParaRPr>
                    </a:p>
                  </a:txBody>
                  <a:tcPr marL="64167" marR="64167" marT="0" marB="0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laufend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Seminarlehrkräfte/Kollegen: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Modelle für Einsatz von Schülerfeedback</a:t>
                      </a: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bis spätestens Mitte Oktober bzw. März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Einführung in alle Aspekte von mebis</a:t>
                      </a: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2293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Start der Ausbildung unmittelbar nach Weihnachten bzw. Mitte Mai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Einführung in die Thematik durch SemL (Päd/Päd. Psy/Seminar-vorstand/...)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extLst>
                  <a:ext uri="{0D108BD9-81ED-4DB2-BD59-A6C34878D82A}"/>
                </a:extLst>
              </a:tr>
              <a:tr h="1132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Weihnachten bis Ende des Halbjahres bzw. Mai bis Schuljahresende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Durchführung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ggf. Gespräch mit Person der Wahl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eigene Reflexion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Fragen der Referendare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Gespräch mit Klasse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8288" algn="l"/>
                        </a:tabLst>
                      </a:pPr>
                      <a:r>
                        <a:rPr lang="de-DE" sz="120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•	Austausch im Seminar</a:t>
                      </a:r>
                    </a:p>
                  </a:txBody>
                  <a:tcPr marL="64167" marR="64167" marT="0" marB="0"/>
                </a:tc>
              </a:tr>
              <a:tr h="4649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smtClean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 Ausbildungsabschnitt </a:t>
                      </a: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4167" marR="64167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kern="120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erneute Durchführung eines SF in ausgewählter Klasse und Erarbeitung entsprechender Rückschlüsse daraus; Austausch im Seminar während eines Seminartags</a:t>
                      </a:r>
                    </a:p>
                  </a:txBody>
                  <a:tcPr marL="64167" marR="64167" marT="0" marB="0"/>
                </a:tc>
              </a:tr>
              <a:tr h="2839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Bis Ende Februar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Durchführen des Schülerfeedbacks,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Auswertung der Ergebnisse</a:t>
                      </a:r>
                    </a:p>
                  </a:txBody>
                  <a:tcPr marL="68565" marR="68565" marT="0" marB="0"/>
                </a:tc>
              </a:tr>
              <a:tr h="151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Anfang März</a:t>
                      </a: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Gespräch mit der Vertrauensperson über Ergebnisse</a:t>
                      </a:r>
                    </a:p>
                  </a:txBody>
                  <a:tcPr marL="68565" marR="68565" marT="0" marB="0"/>
                </a:tc>
              </a:tr>
              <a:tr h="255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Bis Ende März</a:t>
                      </a: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Gespräch über ausgewählte Feedbackergebnisse mit den Schülern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Zielvereinbarung dazu gemeinsam mit den Schülern 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65" marR="68565" marT="0" marB="0"/>
                </a:tc>
              </a:tr>
              <a:tr h="1926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Noch vor den Osterferien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de-DE" sz="1200" b="1" kern="1200" dirty="0">
                        <a:solidFill>
                          <a:schemeClr val="lt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Erfahrungsaustausch im Seminar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Vorstellen der Möglichkeiten zur Weiterarbeit mit den gewonnenen Erkenntnissen (z.B. SWOT)</a:t>
                      </a:r>
                    </a:p>
                  </a:txBody>
                  <a:tcPr marL="68565" marR="68565" marT="0" marB="0"/>
                </a:tc>
              </a:tr>
              <a:tr h="83630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Ostern bis Pfingsten</a:t>
                      </a: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de-DE" sz="1200" kern="1200" dirty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Arbeit an den Erkenntnissen</a:t>
                      </a:r>
                    </a:p>
                  </a:txBody>
                  <a:tcPr marL="68565" marR="68565" marT="0" marB="0"/>
                </a:tc>
              </a:tr>
              <a:tr h="251201">
                <a:tc>
                  <a:txBody>
                    <a:bodyPr/>
                    <a:lstStyle/>
                    <a:p>
                      <a:pPr marL="0" algn="l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de-DE" sz="1200" b="1" kern="1200" dirty="0">
                          <a:solidFill>
                            <a:schemeClr val="lt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Direkt nach den Pfingstferien</a:t>
                      </a:r>
                    </a:p>
                  </a:txBody>
                  <a:tcPr marL="68565" marR="68565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Durchführen weiterer Schülerfeedbacks mit allen zugehörigen Schritten</a:t>
                      </a:r>
                      <a:endParaRPr lang="de-DE" sz="12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65" marR="68565" marT="0" marB="0"/>
                </a:tc>
              </a:tr>
            </a:tbl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576064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de-DE" sz="2500" dirty="0"/>
              <a:t>mögliche Zeitplanung und Sequenz</a:t>
            </a:r>
          </a:p>
        </p:txBody>
      </p:sp>
    </p:spTree>
    <p:extLst>
      <p:ext uri="{BB962C8B-B14F-4D97-AF65-F5344CB8AC3E}">
        <p14:creationId xmlns:p14="http://schemas.microsoft.com/office/powerpoint/2010/main" val="126457141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Bildschirmpräsentation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mögliche Zeitplanung und Sequenz</vt:lpstr>
    </vt:vector>
  </TitlesOfParts>
  <Company>Staatsinstitut für Schulqualität und Bildungsfor.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mögliche Zeitplanung und Sequenz</dc:title>
  <dc:creator>Huber, Franz, Dr.</dc:creator>
  <cp:lastModifiedBy>Huber, Franz, Dr.</cp:lastModifiedBy>
  <cp:revision>3</cp:revision>
  <dcterms:created xsi:type="dcterms:W3CDTF">2019-11-18T08:41:30Z</dcterms:created>
  <dcterms:modified xsi:type="dcterms:W3CDTF">2019-11-18T12:26:55Z</dcterms:modified>
</cp:coreProperties>
</file>