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6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52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78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1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1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10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0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33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5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634453"/>
              </p:ext>
            </p:extLst>
          </p:nvPr>
        </p:nvGraphicFramePr>
        <p:xfrm>
          <a:off x="323528" y="1196752"/>
          <a:ext cx="8496944" cy="5247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/>
                  </a:extLst>
                </a:gridCol>
                <a:gridCol w="5328592">
                  <a:extLst>
                    <a:ext uri="{9D8B030D-6E8A-4147-A177-3AD203B41FA5}"/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  <a:ea typeface="Calibri"/>
                          <a:cs typeface="Times New Roman"/>
                        </a:rPr>
                        <a:t>Zeitraum</a:t>
                      </a:r>
                      <a:endParaRPr lang="de-DE" sz="14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</a:rPr>
                        <a:t>Inhalt</a:t>
                      </a:r>
                      <a:endParaRPr lang="de-DE" sz="1400" smtClean="0">
                        <a:effectLst/>
                        <a:latin typeface="Arial "/>
                      </a:endParaRPr>
                    </a:p>
                  </a:txBody>
                  <a:tcPr marL="64167" marR="64167" marT="0" marB="0"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laufend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SemL: Modelle für Einsatz </a:t>
                      </a:r>
                      <a:r>
                        <a:rPr lang="de-DE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von </a:t>
                      </a:r>
                      <a:r>
                        <a:rPr lang="de-DE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SF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1253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Start der Ausbildung bis nach Weihnachten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Einführung in die Thematik durch SemL (PPt)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Zierer-Fachvortrag (Film)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Einweisung in Mebis-Kurs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Studieren von Fachbeiträgen (Mebis) 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Erfahrungsaustausch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Ideensammlung</a:t>
                      </a:r>
                      <a:endParaRPr lang="de-DE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Weihnachten bis Zwischenzeugnis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Spezielle Sitzung/en: z. B.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Phasen des Schülerfeedbacks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Feedbackmöglichkeiten (Methoden/Instrumente …)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Besondere Schülergruppen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Durchführungszeiträume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Gespräche mit Person der Wahl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Fragen der Referendare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229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Zwischenzeugnis bis Ostern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 eines Schüler-Feedbacks in ausgewählter </a:t>
                      </a: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Klasse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1132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Ostern bis Pfingsten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Auswertung der Daten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Reflexion der Ergebnisse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Austausch mit Vertrauensperson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Gespräch mit SuS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Evtl. Zielvereinbarung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Teilnahme an der Online-Evaluation (ISB</a:t>
                      </a: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6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Pfingsten bis Schuljahresende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Erfahrungsaustausch im Seminar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 weiterer SF aufgrund gewonnener Erkenntnisse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Teilnahme an der Online-Evaluation (ISB</a:t>
                      </a:r>
                      <a:r>
                        <a:rPr lang="de-DE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</a:t>
                      </a:r>
                      <a:endParaRPr lang="de-DE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500" dirty="0"/>
              <a:t>mögliche Zeitplanung und Sequenz</a:t>
            </a:r>
          </a:p>
        </p:txBody>
      </p:sp>
    </p:spTree>
    <p:extLst>
      <p:ext uri="{BB962C8B-B14F-4D97-AF65-F5344CB8AC3E}">
        <p14:creationId xmlns:p14="http://schemas.microsoft.com/office/powerpoint/2010/main" val="12645714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mögliche Zeitplanung und Sequenz</vt:lpstr>
    </vt:vector>
  </TitlesOfParts>
  <Company>Staatsinstitut für Schulqualität und Bildungsfor.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mögliche Zeitplanung und Sequenz</dc:title>
  <dc:creator>Huber, Franz, Dr.</dc:creator>
  <cp:lastModifiedBy>Huber, Franz, Dr.</cp:lastModifiedBy>
  <cp:revision>5</cp:revision>
  <dcterms:created xsi:type="dcterms:W3CDTF">2019-11-18T08:41:30Z</dcterms:created>
  <dcterms:modified xsi:type="dcterms:W3CDTF">2019-11-18T12:40:51Z</dcterms:modified>
</cp:coreProperties>
</file>