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60" autoAdjust="0"/>
  </p:normalViewPr>
  <p:slideViewPr>
    <p:cSldViewPr snapToGrid="0" snapToObjects="1" showGuides="1">
      <p:cViewPr varScale="1">
        <p:scale>
          <a:sx n="130" d="100"/>
          <a:sy n="130" d="100"/>
        </p:scale>
        <p:origin x="-10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3D7ED-A4ED-EA4C-A3E1-A279EF9772EA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E5D4-64EE-C04E-BB59-C21E4BF1309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3D7ED-A4ED-EA4C-A3E1-A279EF9772EA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E5D4-64EE-C04E-BB59-C21E4BF1309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3D7ED-A4ED-EA4C-A3E1-A279EF9772EA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E5D4-64EE-C04E-BB59-C21E4BF1309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3D7ED-A4ED-EA4C-A3E1-A279EF9772EA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E5D4-64EE-C04E-BB59-C21E4BF1309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3D7ED-A4ED-EA4C-A3E1-A279EF9772EA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E5D4-64EE-C04E-BB59-C21E4BF1309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3D7ED-A4ED-EA4C-A3E1-A279EF9772EA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E5D4-64EE-C04E-BB59-C21E4BF1309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3D7ED-A4ED-EA4C-A3E1-A279EF9772EA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E5D4-64EE-C04E-BB59-C21E4BF1309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3D7ED-A4ED-EA4C-A3E1-A279EF9772EA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E5D4-64EE-C04E-BB59-C21E4BF1309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3D7ED-A4ED-EA4C-A3E1-A279EF9772EA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E5D4-64EE-C04E-BB59-C21E4BF1309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3D7ED-A4ED-EA4C-A3E1-A279EF9772EA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E5D4-64EE-C04E-BB59-C21E4BF1309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3D7ED-A4ED-EA4C-A3E1-A279EF9772EA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E5D4-64EE-C04E-BB59-C21E4BF1309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3D7ED-A4ED-EA4C-A3E1-A279EF9772EA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AE5D4-64EE-C04E-BB59-C21E4BF13091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6761723"/>
              </p:ext>
            </p:extLst>
          </p:nvPr>
        </p:nvGraphicFramePr>
        <p:xfrm>
          <a:off x="534010" y="843957"/>
          <a:ext cx="8207653" cy="5922900"/>
        </p:xfrm>
        <a:graphic>
          <a:graphicData uri="http://schemas.openxmlformats.org/drawingml/2006/table">
            <a:tbl>
              <a:tblPr/>
              <a:tblGrid>
                <a:gridCol w="4105017"/>
                <a:gridCol w="4102636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chemeClr val="bg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Zeitraum</a:t>
                      </a:r>
                      <a:endParaRPr lang="de-DE" sz="140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solidFill>
                            <a:srgbClr val="FFFFFF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Mögliche inhaltliche Ideen </a:t>
                      </a:r>
                      <a:endParaRPr lang="de-DE" sz="1400" dirty="0">
                        <a:solidFill>
                          <a:srgbClr val="FFFFFF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solidFill>
                            <a:schemeClr val="bg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laufend</a:t>
                      </a:r>
                      <a:endParaRPr lang="de-DE" sz="120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SemL/Kollegen</a:t>
                      </a:r>
                      <a:r>
                        <a:rPr lang="de-DE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: Modelle für Einsatz von SF</a:t>
                      </a:r>
                    </a:p>
                  </a:txBody>
                  <a:tcPr marL="68580" marR="6858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0367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solidFill>
                            <a:srgbClr val="FFFFFF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Start der Ausbildung bis nach Weihnachten</a:t>
                      </a:r>
                      <a:endParaRPr lang="de-DE" sz="1200" dirty="0">
                        <a:solidFill>
                          <a:srgbClr val="FFFFFF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Einführung in die Thematik durch </a:t>
                      </a:r>
                      <a:r>
                        <a:rPr lang="de-DE" sz="12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SemL</a:t>
                      </a:r>
                      <a:r>
                        <a:rPr lang="de-DE" sz="12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</a:t>
                      </a:r>
                      <a:r>
                        <a:rPr lang="de-DE" sz="12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PPt</a:t>
                      </a:r>
                      <a:r>
                        <a:rPr lang="de-DE" sz="12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  <a:endParaRPr lang="de-DE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Zierer-Fachvortrag (Film)</a:t>
                      </a:r>
                      <a:endParaRPr lang="de-DE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Einweisung in </a:t>
                      </a:r>
                      <a:r>
                        <a:rPr lang="de-DE" sz="12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Mebis-Kurs</a:t>
                      </a:r>
                      <a:endParaRPr lang="de-DE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Inhaltliche Erarbeitung von Fachbeiträgen (</a:t>
                      </a:r>
                      <a:r>
                        <a:rPr lang="de-DE" sz="12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Mebis</a:t>
                      </a:r>
                      <a:r>
                        <a:rPr lang="de-DE" sz="12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 </a:t>
                      </a:r>
                      <a:endParaRPr lang="de-DE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Erfahrungsaustausch</a:t>
                      </a:r>
                      <a:endParaRPr lang="de-DE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Ideensammlung</a:t>
                      </a:r>
                      <a:endParaRPr lang="de-DE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2738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solidFill>
                            <a:srgbClr val="FFFFFF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Weihnachten bis Zwischenzeugnis</a:t>
                      </a:r>
                      <a:endParaRPr lang="de-DE" sz="1200" dirty="0">
                        <a:solidFill>
                          <a:srgbClr val="FFFFFF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Spezielle Sitzung/en: z. B.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de-DE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Phasen des Schülerfeedbacks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de-DE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Feedbackmöglichkeiten (Methoden/Instrumente …)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de-DE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Besondere Schülergruppen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de-DE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Durchführungszeiträume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de-DE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Gespräche mit Person der Wahl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de-DE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Fragen der Referendare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de-DE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…</a:t>
                      </a:r>
                    </a:p>
                  </a:txBody>
                  <a:tcPr marL="68580" marR="6858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solidFill>
                            <a:srgbClr val="FFFFFF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Zwischenzeugnis bis Ostern </a:t>
                      </a:r>
                      <a:endParaRPr lang="de-DE" sz="1200" dirty="0">
                        <a:solidFill>
                          <a:srgbClr val="FFFFFF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Durchführung SF in ausgewählter Klasse/n</a:t>
                      </a:r>
                    </a:p>
                  </a:txBody>
                  <a:tcPr marL="68580" marR="6858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solidFill>
                            <a:srgbClr val="FFFFFF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Ostern bis Pfingsten </a:t>
                      </a:r>
                      <a:endParaRPr lang="de-DE" sz="1200" dirty="0">
                        <a:solidFill>
                          <a:srgbClr val="FFFFFF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Auswertung der Daten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Reflexion der Ergebnisse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Austausch mit Vertrauensperson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Gespräch mit SuS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Ev. Zielvereinbarung </a:t>
                      </a:r>
                    </a:p>
                  </a:txBody>
                  <a:tcPr marL="68580" marR="6858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9431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solidFill>
                            <a:srgbClr val="FFFFFF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Pfingsten bis Schuljahresende </a:t>
                      </a:r>
                      <a:endParaRPr lang="de-DE" sz="1200" dirty="0">
                        <a:solidFill>
                          <a:srgbClr val="FFFFFF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Erfahrungsaustausch im Seminar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Durchführung weiterer SF aufgrund gewonnener Erkenntnisse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Reflexion</a:t>
                      </a:r>
                      <a:r>
                        <a:rPr lang="de-DE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...</a:t>
                      </a:r>
                      <a:endParaRPr lang="de-DE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2064" name="Titel 2"/>
          <p:cNvSpPr>
            <a:spLocks noGrp="1"/>
          </p:cNvSpPr>
          <p:nvPr>
            <p:ph type="title"/>
          </p:nvPr>
        </p:nvSpPr>
        <p:spPr>
          <a:xfrm>
            <a:off x="457200" y="150283"/>
            <a:ext cx="8229600" cy="633911"/>
          </a:xfrm>
        </p:spPr>
        <p:txBody>
          <a:bodyPr/>
          <a:lstStyle/>
          <a:p>
            <a:r>
              <a:rPr lang="de-DE" sz="2500" dirty="0"/>
              <a:t>mögliche Zeitplanung und Sequenz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Microsoft Office PowerPoint</Application>
  <PresentationFormat>Bildschirmpräsentation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Office-Design</vt:lpstr>
      <vt:lpstr>mögliche Zeitplanung und Sequenz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mögliche Zeitplanung und Sequenz</dc:title>
  <dc:creator>Franz Huber</dc:creator>
  <cp:lastModifiedBy>Huber, Franz, Dr.</cp:lastModifiedBy>
  <cp:revision>3</cp:revision>
  <dcterms:created xsi:type="dcterms:W3CDTF">2019-11-09T15:01:10Z</dcterms:created>
  <dcterms:modified xsi:type="dcterms:W3CDTF">2019-11-18T12:43:08Z</dcterms:modified>
</cp:coreProperties>
</file>